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85D926-A86B-418A-8909-767B27A6CCBA}">
  <a:tblStyle styleId="{2685D926-A86B-418A-8909-767B27A6CCBA}"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 Id="rId3" Type="http://schemas.openxmlformats.org/officeDocument/2006/relationships/image" Target="../media/image40.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png"/><Relationship Id="rId3" Type="http://schemas.openxmlformats.org/officeDocument/2006/relationships/image" Target="../media/image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2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40.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4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4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3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9.png"/><Relationship Id="rId4" Type="http://schemas.openxmlformats.org/officeDocument/2006/relationships/image" Target="../media/image4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4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3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3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5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4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23.png"/><Relationship Id="rId4" Type="http://schemas.openxmlformats.org/officeDocument/2006/relationships/image" Target="../media/image4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png"/><Relationship Id="rId3" Type="http://schemas.openxmlformats.org/officeDocument/2006/relationships/image" Target="../media/image4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png"/><Relationship Id="rId3" Type="http://schemas.openxmlformats.org/officeDocument/2006/relationships/image" Target="../media/image2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7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jpg"/><Relationship Id="rId3" Type="http://schemas.openxmlformats.org/officeDocument/2006/relationships/image" Target="../media/image6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2.png"/><Relationship Id="rId3" Type="http://schemas.openxmlformats.org/officeDocument/2006/relationships/image" Target="../media/image27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7.jpg"/><Relationship Id="rId3" Type="http://schemas.openxmlformats.org/officeDocument/2006/relationships/image" Target="../media/image66.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2.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6.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7.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1.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9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14.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3.png"/><Relationship Id="rId7" Type="http://schemas.openxmlformats.org/officeDocument/2006/relationships/image" Target="../media/image1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9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46.png"/><Relationship Id="rId84" Type="http://schemas.openxmlformats.org/officeDocument/2006/relationships/image" Target="../media/image187.png"/><Relationship Id="rId83" Type="http://schemas.openxmlformats.org/officeDocument/2006/relationships/image" Target="../media/image174.png"/><Relationship Id="rId42" Type="http://schemas.openxmlformats.org/officeDocument/2006/relationships/image" Target="../media/image132.png"/><Relationship Id="rId86" Type="http://schemas.openxmlformats.org/officeDocument/2006/relationships/image" Target="../media/image220.png"/><Relationship Id="rId41" Type="http://schemas.openxmlformats.org/officeDocument/2006/relationships/image" Target="../media/image134.png"/><Relationship Id="rId85" Type="http://schemas.openxmlformats.org/officeDocument/2006/relationships/image" Target="../media/image175.png"/><Relationship Id="rId44" Type="http://schemas.openxmlformats.org/officeDocument/2006/relationships/image" Target="../media/image139.png"/><Relationship Id="rId88" Type="http://schemas.openxmlformats.org/officeDocument/2006/relationships/image" Target="../media/image186.png"/><Relationship Id="rId43" Type="http://schemas.openxmlformats.org/officeDocument/2006/relationships/image" Target="../media/image133.png"/><Relationship Id="rId87" Type="http://schemas.openxmlformats.org/officeDocument/2006/relationships/image" Target="../media/image183.png"/><Relationship Id="rId46" Type="http://schemas.openxmlformats.org/officeDocument/2006/relationships/image" Target="../media/image135.png"/><Relationship Id="rId45" Type="http://schemas.openxmlformats.org/officeDocument/2006/relationships/image" Target="../media/image150.png"/><Relationship Id="rId89" Type="http://schemas.openxmlformats.org/officeDocument/2006/relationships/image" Target="../media/image212.png"/><Relationship Id="rId80" Type="http://schemas.openxmlformats.org/officeDocument/2006/relationships/image" Target="../media/image171.jpg"/><Relationship Id="rId82" Type="http://schemas.openxmlformats.org/officeDocument/2006/relationships/image" Target="../media/image178.png"/><Relationship Id="rId81" Type="http://schemas.openxmlformats.org/officeDocument/2006/relationships/image" Target="../media/image177.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100.png"/><Relationship Id="rId4" Type="http://schemas.openxmlformats.org/officeDocument/2006/relationships/image" Target="../media/image130.png"/><Relationship Id="rId9" Type="http://schemas.openxmlformats.org/officeDocument/2006/relationships/image" Target="../media/image136.png"/><Relationship Id="rId48" Type="http://schemas.openxmlformats.org/officeDocument/2006/relationships/image" Target="../media/image158.png"/><Relationship Id="rId47" Type="http://schemas.openxmlformats.org/officeDocument/2006/relationships/image" Target="../media/image173.png"/><Relationship Id="rId49" Type="http://schemas.openxmlformats.org/officeDocument/2006/relationships/image" Target="../media/image141.png"/><Relationship Id="rId5" Type="http://schemas.openxmlformats.org/officeDocument/2006/relationships/image" Target="../media/image97.png"/><Relationship Id="rId6" Type="http://schemas.openxmlformats.org/officeDocument/2006/relationships/image" Target="../media/image101.png"/><Relationship Id="rId7" Type="http://schemas.openxmlformats.org/officeDocument/2006/relationships/image" Target="../media/image98.png"/><Relationship Id="rId8" Type="http://schemas.openxmlformats.org/officeDocument/2006/relationships/image" Target="../media/image108.png"/><Relationship Id="rId73" Type="http://schemas.openxmlformats.org/officeDocument/2006/relationships/image" Target="../media/image172.png"/><Relationship Id="rId72" Type="http://schemas.openxmlformats.org/officeDocument/2006/relationships/image" Target="../media/image163.png"/><Relationship Id="rId31" Type="http://schemas.openxmlformats.org/officeDocument/2006/relationships/image" Target="../media/image121.png"/><Relationship Id="rId75" Type="http://schemas.openxmlformats.org/officeDocument/2006/relationships/image" Target="../media/image164.png"/><Relationship Id="rId30" Type="http://schemas.openxmlformats.org/officeDocument/2006/relationships/image" Target="../media/image138.png"/><Relationship Id="rId74" Type="http://schemas.openxmlformats.org/officeDocument/2006/relationships/image" Target="../media/image189.png"/><Relationship Id="rId33" Type="http://schemas.openxmlformats.org/officeDocument/2006/relationships/image" Target="../media/image125.png"/><Relationship Id="rId77" Type="http://schemas.openxmlformats.org/officeDocument/2006/relationships/image" Target="../media/image176.png"/><Relationship Id="rId32" Type="http://schemas.openxmlformats.org/officeDocument/2006/relationships/image" Target="../media/image131.png"/><Relationship Id="rId76" Type="http://schemas.openxmlformats.org/officeDocument/2006/relationships/image" Target="../media/image181.png"/><Relationship Id="rId35" Type="http://schemas.openxmlformats.org/officeDocument/2006/relationships/image" Target="../media/image156.png"/><Relationship Id="rId79" Type="http://schemas.openxmlformats.org/officeDocument/2006/relationships/image" Target="../media/image192.png"/><Relationship Id="rId34" Type="http://schemas.openxmlformats.org/officeDocument/2006/relationships/image" Target="../media/image217.png"/><Relationship Id="rId78" Type="http://schemas.openxmlformats.org/officeDocument/2006/relationships/image" Target="../media/image167.png"/><Relationship Id="rId71" Type="http://schemas.openxmlformats.org/officeDocument/2006/relationships/image" Target="../media/image202.png"/><Relationship Id="rId70" Type="http://schemas.openxmlformats.org/officeDocument/2006/relationships/image" Target="../media/image165.png"/><Relationship Id="rId37" Type="http://schemas.openxmlformats.org/officeDocument/2006/relationships/image" Target="../media/image149.png"/><Relationship Id="rId36" Type="http://schemas.openxmlformats.org/officeDocument/2006/relationships/image" Target="../media/image143.png"/><Relationship Id="rId39" Type="http://schemas.openxmlformats.org/officeDocument/2006/relationships/image" Target="../media/image128.png"/><Relationship Id="rId38" Type="http://schemas.openxmlformats.org/officeDocument/2006/relationships/image" Target="../media/image129.png"/><Relationship Id="rId62" Type="http://schemas.openxmlformats.org/officeDocument/2006/relationships/image" Target="../media/image151.png"/><Relationship Id="rId61" Type="http://schemas.openxmlformats.org/officeDocument/2006/relationships/image" Target="../media/image157.png"/><Relationship Id="rId20" Type="http://schemas.openxmlformats.org/officeDocument/2006/relationships/image" Target="../media/image140.png"/><Relationship Id="rId64" Type="http://schemas.openxmlformats.org/officeDocument/2006/relationships/image" Target="../media/image153.png"/><Relationship Id="rId63" Type="http://schemas.openxmlformats.org/officeDocument/2006/relationships/image" Target="../media/image185.png"/><Relationship Id="rId22" Type="http://schemas.openxmlformats.org/officeDocument/2006/relationships/image" Target="../media/image111.png"/><Relationship Id="rId66" Type="http://schemas.openxmlformats.org/officeDocument/2006/relationships/image" Target="../media/image159.png"/><Relationship Id="rId21" Type="http://schemas.openxmlformats.org/officeDocument/2006/relationships/image" Target="../media/image152.png"/><Relationship Id="rId65" Type="http://schemas.openxmlformats.org/officeDocument/2006/relationships/image" Target="../media/image169.png"/><Relationship Id="rId24" Type="http://schemas.openxmlformats.org/officeDocument/2006/relationships/image" Target="../media/image145.png"/><Relationship Id="rId68" Type="http://schemas.openxmlformats.org/officeDocument/2006/relationships/image" Target="../media/image168.png"/><Relationship Id="rId23" Type="http://schemas.openxmlformats.org/officeDocument/2006/relationships/image" Target="../media/image116.png"/><Relationship Id="rId67" Type="http://schemas.openxmlformats.org/officeDocument/2006/relationships/image" Target="../media/image205.png"/><Relationship Id="rId60" Type="http://schemas.openxmlformats.org/officeDocument/2006/relationships/image" Target="../media/image166.png"/><Relationship Id="rId26" Type="http://schemas.openxmlformats.org/officeDocument/2006/relationships/image" Target="../media/image123.png"/><Relationship Id="rId25" Type="http://schemas.openxmlformats.org/officeDocument/2006/relationships/image" Target="../media/image117.png"/><Relationship Id="rId69" Type="http://schemas.openxmlformats.org/officeDocument/2006/relationships/image" Target="../media/image179.png"/><Relationship Id="rId28" Type="http://schemas.openxmlformats.org/officeDocument/2006/relationships/image" Target="../media/image137.png"/><Relationship Id="rId27" Type="http://schemas.openxmlformats.org/officeDocument/2006/relationships/image" Target="../media/image118.png"/><Relationship Id="rId29" Type="http://schemas.openxmlformats.org/officeDocument/2006/relationships/image" Target="../media/image119.png"/><Relationship Id="rId51" Type="http://schemas.openxmlformats.org/officeDocument/2006/relationships/image" Target="../media/image160.png"/><Relationship Id="rId50" Type="http://schemas.openxmlformats.org/officeDocument/2006/relationships/image" Target="../media/image154.png"/><Relationship Id="rId53" Type="http://schemas.openxmlformats.org/officeDocument/2006/relationships/image" Target="../media/image144.png"/><Relationship Id="rId52" Type="http://schemas.openxmlformats.org/officeDocument/2006/relationships/image" Target="../media/image142.png"/><Relationship Id="rId11" Type="http://schemas.openxmlformats.org/officeDocument/2006/relationships/image" Target="../media/image104.png"/><Relationship Id="rId55" Type="http://schemas.openxmlformats.org/officeDocument/2006/relationships/image" Target="../media/image170.png"/><Relationship Id="rId10" Type="http://schemas.openxmlformats.org/officeDocument/2006/relationships/image" Target="../media/image115.png"/><Relationship Id="rId54" Type="http://schemas.openxmlformats.org/officeDocument/2006/relationships/image" Target="../media/image191.png"/><Relationship Id="rId13" Type="http://schemas.openxmlformats.org/officeDocument/2006/relationships/image" Target="../media/image124.png"/><Relationship Id="rId57" Type="http://schemas.openxmlformats.org/officeDocument/2006/relationships/image" Target="../media/image155.png"/><Relationship Id="rId12" Type="http://schemas.openxmlformats.org/officeDocument/2006/relationships/image" Target="../media/image105.png"/><Relationship Id="rId56" Type="http://schemas.openxmlformats.org/officeDocument/2006/relationships/image" Target="../media/image180.png"/><Relationship Id="rId15" Type="http://schemas.openxmlformats.org/officeDocument/2006/relationships/image" Target="../media/image122.png"/><Relationship Id="rId59" Type="http://schemas.openxmlformats.org/officeDocument/2006/relationships/image" Target="../media/image147.png"/><Relationship Id="rId14" Type="http://schemas.openxmlformats.org/officeDocument/2006/relationships/image" Target="../media/image112.png"/><Relationship Id="rId58" Type="http://schemas.openxmlformats.org/officeDocument/2006/relationships/image" Target="../media/image148.png"/><Relationship Id="rId17" Type="http://schemas.openxmlformats.org/officeDocument/2006/relationships/image" Target="../media/image127.png"/><Relationship Id="rId16" Type="http://schemas.openxmlformats.org/officeDocument/2006/relationships/image" Target="../media/image107.jpg"/><Relationship Id="rId19" Type="http://schemas.openxmlformats.org/officeDocument/2006/relationships/image" Target="../media/image110.png"/><Relationship Id="rId18" Type="http://schemas.openxmlformats.org/officeDocument/2006/relationships/image" Target="../media/image1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8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20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7.png"/><Relationship Id="rId4" Type="http://schemas.openxmlformats.org/officeDocument/2006/relationships/image" Target="../media/image182.png"/><Relationship Id="rId5" Type="http://schemas.openxmlformats.org/officeDocument/2006/relationships/image" Target="../media/image184.png"/><Relationship Id="rId6" Type="http://schemas.openxmlformats.org/officeDocument/2006/relationships/image" Target="../media/image19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4.png"/><Relationship Id="rId4" Type="http://schemas.openxmlformats.org/officeDocument/2006/relationships/image" Target="../media/image253.png"/><Relationship Id="rId9" Type="http://schemas.openxmlformats.org/officeDocument/2006/relationships/hyperlink" Target="https://www.openmainframeproject.org/projects/cobol-check" TargetMode="External"/><Relationship Id="rId5" Type="http://schemas.openxmlformats.org/officeDocument/2006/relationships/image" Target="../media/image190.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208.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92.png"/><Relationship Id="rId5" Type="http://schemas.openxmlformats.org/officeDocument/2006/relationships/image" Target="../media/image209.png"/><Relationship Id="rId6" Type="http://schemas.openxmlformats.org/officeDocument/2006/relationships/image" Target="../media/image194.png"/><Relationship Id="rId7" Type="http://schemas.openxmlformats.org/officeDocument/2006/relationships/image" Target="../media/image195.png"/><Relationship Id="rId8" Type="http://schemas.openxmlformats.org/officeDocument/2006/relationships/image" Target="../media/image19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03.png"/><Relationship Id="rId4" Type="http://schemas.openxmlformats.org/officeDocument/2006/relationships/image" Target="../media/image19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99.png"/><Relationship Id="rId4" Type="http://schemas.openxmlformats.org/officeDocument/2006/relationships/image" Target="../media/image221.png"/><Relationship Id="rId5" Type="http://schemas.openxmlformats.org/officeDocument/2006/relationships/image" Target="../media/image20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41.png"/><Relationship Id="rId4" Type="http://schemas.openxmlformats.org/officeDocument/2006/relationships/image" Target="../media/image201.png"/><Relationship Id="rId5" Type="http://schemas.openxmlformats.org/officeDocument/2006/relationships/image" Target="../media/image274.png"/><Relationship Id="rId6" Type="http://schemas.openxmlformats.org/officeDocument/2006/relationships/image" Target="../media/image253.png"/><Relationship Id="rId7" Type="http://schemas.openxmlformats.org/officeDocument/2006/relationships/image" Target="../media/image277.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24.jpg"/><Relationship Id="rId9" Type="http://schemas.openxmlformats.org/officeDocument/2006/relationships/image" Target="../media/image211.png"/><Relationship Id="rId5" Type="http://schemas.openxmlformats.org/officeDocument/2006/relationships/image" Target="../media/image210.jpg"/><Relationship Id="rId6" Type="http://schemas.openxmlformats.org/officeDocument/2006/relationships/image" Target="../media/image207.png"/><Relationship Id="rId7" Type="http://schemas.openxmlformats.org/officeDocument/2006/relationships/image" Target="../media/image206.png"/><Relationship Id="rId8" Type="http://schemas.openxmlformats.org/officeDocument/2006/relationships/image" Target="../media/image216.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7.png"/><Relationship Id="rId4" Type="http://schemas.openxmlformats.org/officeDocument/2006/relationships/image" Target="../media/image213.png"/><Relationship Id="rId5" Type="http://schemas.openxmlformats.org/officeDocument/2006/relationships/image" Target="../media/image214.png"/><Relationship Id="rId6" Type="http://schemas.openxmlformats.org/officeDocument/2006/relationships/image" Target="../media/image2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19.png"/><Relationship Id="rId5" Type="http://schemas.openxmlformats.org/officeDocument/2006/relationships/image" Target="../media/image218.png"/><Relationship Id="rId6" Type="http://schemas.openxmlformats.org/officeDocument/2006/relationships/image" Target="../media/image226.png"/><Relationship Id="rId7" Type="http://schemas.openxmlformats.org/officeDocument/2006/relationships/image" Target="../media/image2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8.jpg"/><Relationship Id="rId4" Type="http://schemas.openxmlformats.org/officeDocument/2006/relationships/image" Target="../media/image225.png"/><Relationship Id="rId5" Type="http://schemas.openxmlformats.org/officeDocument/2006/relationships/image" Target="../media/image232.png"/><Relationship Id="rId6" Type="http://schemas.openxmlformats.org/officeDocument/2006/relationships/image" Target="../media/image222.png"/><Relationship Id="rId7" Type="http://schemas.openxmlformats.org/officeDocument/2006/relationships/image" Target="../media/image2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31.png"/><Relationship Id="rId6" Type="http://schemas.openxmlformats.org/officeDocument/2006/relationships/image" Target="../media/image229.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39.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33.png"/><Relationship Id="rId12" Type="http://schemas.openxmlformats.org/officeDocument/2006/relationships/image" Target="../media/image259.png"/><Relationship Id="rId15" Type="http://schemas.openxmlformats.org/officeDocument/2006/relationships/image" Target="../media/image240.png"/><Relationship Id="rId14" Type="http://schemas.openxmlformats.org/officeDocument/2006/relationships/image" Target="../media/image235.png"/><Relationship Id="rId17" Type="http://schemas.openxmlformats.org/officeDocument/2006/relationships/image" Target="../media/image236.png"/><Relationship Id="rId16" Type="http://schemas.openxmlformats.org/officeDocument/2006/relationships/image" Target="../media/image256.png"/><Relationship Id="rId19" Type="http://schemas.openxmlformats.org/officeDocument/2006/relationships/image" Target="../media/image246.png"/><Relationship Id="rId18" Type="http://schemas.openxmlformats.org/officeDocument/2006/relationships/image" Target="../media/image2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58.png"/><Relationship Id="rId8" Type="http://schemas.openxmlformats.org/officeDocument/2006/relationships/image" Target="../media/image2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2.png"/><Relationship Id="rId4" Type="http://schemas.openxmlformats.org/officeDocument/2006/relationships/image" Target="../media/image94.png"/><Relationship Id="rId5" Type="http://schemas.openxmlformats.org/officeDocument/2006/relationships/image" Target="../media/image89.png"/><Relationship Id="rId6" Type="http://schemas.openxmlformats.org/officeDocument/2006/relationships/image" Target="../media/image10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45.png"/><Relationship Id="rId4" Type="http://schemas.openxmlformats.org/officeDocument/2006/relationships/image" Target="../media/image249.png"/><Relationship Id="rId9" Type="http://schemas.openxmlformats.org/officeDocument/2006/relationships/image" Target="../media/image255.png"/><Relationship Id="rId5" Type="http://schemas.openxmlformats.org/officeDocument/2006/relationships/image" Target="../media/image252.png"/><Relationship Id="rId6" Type="http://schemas.openxmlformats.org/officeDocument/2006/relationships/image" Target="../media/image248.png"/><Relationship Id="rId7" Type="http://schemas.openxmlformats.org/officeDocument/2006/relationships/image" Target="../media/image254.png"/><Relationship Id="rId8" Type="http://schemas.openxmlformats.org/officeDocument/2006/relationships/image" Target="../media/image251.png"/><Relationship Id="rId11" Type="http://schemas.openxmlformats.org/officeDocument/2006/relationships/image" Target="../media/image267.png"/><Relationship Id="rId10" Type="http://schemas.openxmlformats.org/officeDocument/2006/relationships/image" Target="../media/image270.png"/><Relationship Id="rId13" Type="http://schemas.openxmlformats.org/officeDocument/2006/relationships/image" Target="../media/image261.png"/><Relationship Id="rId12" Type="http://schemas.openxmlformats.org/officeDocument/2006/relationships/image" Target="../media/image273.png"/><Relationship Id="rId15" Type="http://schemas.openxmlformats.org/officeDocument/2006/relationships/image" Target="../media/image257.png"/><Relationship Id="rId14" Type="http://schemas.openxmlformats.org/officeDocument/2006/relationships/image" Target="../media/image2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66.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69.png"/><Relationship Id="rId5" Type="http://schemas.openxmlformats.org/officeDocument/2006/relationships/image" Target="../media/image263.png"/><Relationship Id="rId6" Type="http://schemas.openxmlformats.org/officeDocument/2006/relationships/image" Target="../media/image271.png"/><Relationship Id="rId7" Type="http://schemas.openxmlformats.org/officeDocument/2006/relationships/image" Target="../media/image275.png"/><Relationship Id="rId8" Type="http://schemas.openxmlformats.org/officeDocument/2006/relationships/image" Target="../media/image2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2-04 at 4.49.12 PM.png"/>
          <p:cNvPicPr preferRelativeResize="0"/>
          <p:nvPr/>
        </p:nvPicPr>
        <p:blipFill>
          <a:blip r:embed="rId3">
            <a:alphaModFix/>
          </a:blip>
          <a:stretch>
            <a:fillRect/>
          </a:stretch>
        </p:blipFill>
        <p:spPr>
          <a:xfrm>
            <a:off x="153763" y="1125475"/>
            <a:ext cx="8836475" cy="24921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{2685D926-A86B-418A-8909-767B27A6CCBA}</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